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70" r:id="rId15"/>
    <p:sldId id="272" r:id="rId16"/>
    <p:sldId id="271" r:id="rId17"/>
    <p:sldId id="277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353E-7B6C-493B-80D4-A6F94FBBA5E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A968-3E0F-4AF7-89DB-06CF3099252E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353E-7B6C-493B-80D4-A6F94FBBA5E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A968-3E0F-4AF7-89DB-06CF3099252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353E-7B6C-493B-80D4-A6F94FBBA5E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A968-3E0F-4AF7-89DB-06CF3099252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353E-7B6C-493B-80D4-A6F94FBBA5E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A968-3E0F-4AF7-89DB-06CF3099252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353E-7B6C-493B-80D4-A6F94FBBA5E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A968-3E0F-4AF7-89DB-06CF3099252E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353E-7B6C-493B-80D4-A6F94FBBA5E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A968-3E0F-4AF7-89DB-06CF3099252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353E-7B6C-493B-80D4-A6F94FBBA5E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A968-3E0F-4AF7-89DB-06CF3099252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353E-7B6C-493B-80D4-A6F94FBBA5E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A968-3E0F-4AF7-89DB-06CF3099252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353E-7B6C-493B-80D4-A6F94FBBA5E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A968-3E0F-4AF7-89DB-06CF3099252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353E-7B6C-493B-80D4-A6F94FBBA5E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AA968-3E0F-4AF7-89DB-06CF3099252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353E-7B6C-493B-80D4-A6F94FBBA5E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85AA968-3E0F-4AF7-89DB-06CF3099252E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91F353E-7B6C-493B-80D4-A6F94FBBA5E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85AA968-3E0F-4AF7-89DB-06CF3099252E}" type="slidenum">
              <a:rPr lang="en-IN" smtClean="0"/>
              <a:t>‹#›</a:t>
            </a:fld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Finite State Machine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962400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-- </a:t>
            </a:r>
            <a:r>
              <a:rPr lang="en-US" sz="3600" dirty="0" err="1" smtClean="0"/>
              <a:t>Sakshi</a:t>
            </a:r>
            <a:r>
              <a:rPr lang="en-US" sz="3600" dirty="0" smtClean="0"/>
              <a:t> </a:t>
            </a:r>
            <a:r>
              <a:rPr lang="en-US" sz="3600" dirty="0" err="1" smtClean="0"/>
              <a:t>Surve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48488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16" b="40565"/>
          <a:stretch/>
        </p:blipFill>
        <p:spPr bwMode="auto">
          <a:xfrm>
            <a:off x="457200" y="1524000"/>
            <a:ext cx="8229600" cy="419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003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5" b="26145"/>
          <a:stretch/>
        </p:blipFill>
        <p:spPr bwMode="auto">
          <a:xfrm>
            <a:off x="685800" y="1828800"/>
            <a:ext cx="7927787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003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: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FSM for strings Not having ‘101’ as a substring</a:t>
            </a:r>
          </a:p>
          <a:p>
            <a:endParaRPr lang="en-US" dirty="0"/>
          </a:p>
          <a:p>
            <a:r>
              <a:rPr lang="en-US" dirty="0" smtClean="0"/>
              <a:t>FSM for recognizing substring ‘CAT’  from input symbols {‘C’,  ‘H’, ‘A’, ‘R’, ‘I’, ‘O’, ‘T’ 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530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610600" cy="4601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389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113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867400"/>
          </a:xfrm>
        </p:spPr>
        <p:txBody>
          <a:bodyPr/>
          <a:lstStyle/>
          <a:p>
            <a:r>
              <a:rPr lang="en-US" dirty="0" smtClean="0"/>
              <a:t>FSM for checking whether a decimal number is divisible by 3 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05"/>
          <a:stretch/>
        </p:blipFill>
        <p:spPr bwMode="auto">
          <a:xfrm>
            <a:off x="533400" y="1752600"/>
            <a:ext cx="8305800" cy="411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339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" t="35732" r="-4399" b="12509"/>
          <a:stretch/>
        </p:blipFill>
        <p:spPr bwMode="auto">
          <a:xfrm>
            <a:off x="716356" y="2020528"/>
            <a:ext cx="8046644" cy="39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71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82296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Design FSM to accept language </a:t>
            </a:r>
          </a:p>
          <a:p>
            <a:pPr marL="0" indent="0">
              <a:buNone/>
            </a:pPr>
            <a:r>
              <a:rPr lang="en-US" dirty="0" smtClean="0"/>
              <a:t>L={x € {a, b, c} * | Every ‘b’  in x is immediately followed by ‘c’ }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" r="6369"/>
          <a:stretch/>
        </p:blipFill>
        <p:spPr bwMode="auto">
          <a:xfrm>
            <a:off x="990600" y="2479336"/>
            <a:ext cx="7239000" cy="415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462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389120"/>
          </a:xfrm>
        </p:spPr>
        <p:txBody>
          <a:bodyPr/>
          <a:lstStyle/>
          <a:p>
            <a:r>
              <a:rPr lang="en-US" dirty="0" smtClean="0"/>
              <a:t>FMS to accept even number of 0’s and add number of 1’s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0" r="30032" b="37296"/>
          <a:stretch/>
        </p:blipFill>
        <p:spPr bwMode="auto">
          <a:xfrm rot="16200000">
            <a:off x="2586502" y="1351761"/>
            <a:ext cx="3822192" cy="5251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58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/>
              <a:t>Definition of DFA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>
                <a:latin typeface="Georgia"/>
              </a:rPr>
              <a:t>Deterministic Finite automata or DFA is defined as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>
                <a:latin typeface="Georgia"/>
              </a:rPr>
              <a:t>              M = ( Q , Σ ,  δ , q</a:t>
            </a:r>
            <a:r>
              <a:rPr lang="en-US" baseline="-25000">
                <a:latin typeface="Georgia"/>
              </a:rPr>
              <a:t>0 </a:t>
            </a:r>
            <a:r>
              <a:rPr lang="en-US">
                <a:latin typeface="Georgia"/>
              </a:rPr>
              <a:t>, F )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>
                <a:latin typeface="Georgia"/>
              </a:rPr>
              <a:t>Where 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>
                <a:latin typeface="Georgia"/>
              </a:rPr>
              <a:t>                  Q  is a finite set of internal states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>
                <a:latin typeface="Georgia"/>
              </a:rPr>
              <a:t>                  Σ is a finite set of symbols called the input alphabet</a:t>
            </a:r>
            <a:endParaRPr lang="en-US">
              <a:latin typeface="Georgia"/>
              <a:ea typeface="+mn-lt"/>
              <a:cs typeface="+mn-lt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>
                <a:latin typeface="Georgia"/>
              </a:rPr>
              <a:t>                 δ : Q  X  Σ  </a:t>
            </a:r>
            <a:r>
              <a:rPr lang="en-US">
                <a:ea typeface="+mn-lt"/>
                <a:cs typeface="+mn-lt"/>
              </a:rPr>
              <a:t>→ </a:t>
            </a:r>
            <a:r>
              <a:rPr lang="en-US">
                <a:latin typeface="Georgia"/>
              </a:rPr>
              <a:t> Q  is a Total Function called Transition Function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>
                <a:latin typeface="Georgia"/>
              </a:rPr>
              <a:t>                 q</a:t>
            </a:r>
            <a:r>
              <a:rPr lang="en-US" baseline="-25000">
                <a:latin typeface="Georgia"/>
              </a:rPr>
              <a:t>0</a:t>
            </a:r>
            <a:r>
              <a:rPr lang="en-US">
                <a:latin typeface="Georgia"/>
              </a:rPr>
              <a:t> is an initial state     q</a:t>
            </a:r>
            <a:r>
              <a:rPr lang="en-US" baseline="-25000">
                <a:latin typeface="Georgia"/>
              </a:rPr>
              <a:t>0</a:t>
            </a:r>
            <a:r>
              <a:rPr lang="en-US">
                <a:latin typeface="Georgia"/>
              </a:rPr>
              <a:t> </a:t>
            </a:r>
            <a:r>
              <a:rPr lang="en-US">
                <a:latin typeface="TW Cen MT"/>
              </a:rPr>
              <a:t>ε</a:t>
            </a:r>
            <a:r>
              <a:rPr lang="en-US">
                <a:latin typeface="Georgia"/>
              </a:rPr>
              <a:t> Q</a:t>
            </a:r>
            <a:endParaRPr lang="en-US">
              <a:latin typeface="Georgia"/>
              <a:ea typeface="+mn-lt"/>
              <a:cs typeface="+mn-lt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>
                <a:latin typeface="Georgia"/>
              </a:rPr>
              <a:t>                 F is a set of final states   F </a:t>
            </a:r>
            <a:r>
              <a:rPr lang="en-US">
                <a:ea typeface="+mn-lt"/>
                <a:cs typeface="+mn-lt"/>
              </a:rPr>
              <a:t>⊆ Q</a:t>
            </a:r>
            <a:endParaRPr lang="en-US">
              <a:latin typeface="Georgia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58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FSM to check divisibility of a decimal number by 5 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48" b="65219"/>
          <a:stretch/>
        </p:blipFill>
        <p:spPr bwMode="auto">
          <a:xfrm>
            <a:off x="1231205" y="3114368"/>
            <a:ext cx="6922195" cy="206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097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44" b="17824"/>
          <a:stretch/>
        </p:blipFill>
        <p:spPr bwMode="auto">
          <a:xfrm>
            <a:off x="213566" y="2344994"/>
            <a:ext cx="8625634" cy="2920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035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58" b="35466"/>
          <a:stretch/>
        </p:blipFill>
        <p:spPr bwMode="auto">
          <a:xfrm>
            <a:off x="457200" y="381000"/>
            <a:ext cx="83820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576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32" b="14461"/>
          <a:stretch/>
        </p:blipFill>
        <p:spPr bwMode="auto">
          <a:xfrm>
            <a:off x="457200" y="16002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32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r>
              <a:rPr lang="en-US" dirty="0" smtClean="0"/>
              <a:t>Design an FSM for strings containing ‘101’ or ‘110’ as substrings 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3" b="53629"/>
          <a:stretch/>
        </p:blipFill>
        <p:spPr bwMode="auto">
          <a:xfrm>
            <a:off x="762000" y="1828800"/>
            <a:ext cx="7696200" cy="44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869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b="65127"/>
          <a:stretch/>
        </p:blipFill>
        <p:spPr bwMode="auto">
          <a:xfrm>
            <a:off x="990600" y="1524000"/>
            <a:ext cx="7391400" cy="4876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838200"/>
            <a:ext cx="8229600" cy="5486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Design an FSM for strings ending with ‘101’ or ‘110’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527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638800"/>
          </a:xfrm>
        </p:spPr>
        <p:txBody>
          <a:bodyPr/>
          <a:lstStyle/>
          <a:p>
            <a:r>
              <a:rPr lang="en-US" dirty="0" smtClean="0"/>
              <a:t>FSM for Stings starting with a ‘0’ and ending with a ‘1’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9" b="42596"/>
          <a:stretch/>
        </p:blipFill>
        <p:spPr bwMode="auto">
          <a:xfrm>
            <a:off x="653842" y="1676399"/>
            <a:ext cx="8185357" cy="4572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630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26" r="31962" b="18176"/>
          <a:stretch/>
        </p:blipFill>
        <p:spPr bwMode="auto">
          <a:xfrm>
            <a:off x="1598321" y="2438400"/>
            <a:ext cx="6402679" cy="3957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685800"/>
            <a:ext cx="8229600" cy="5638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FSM for Stings starting  with even positioned ‘a’s and odd positioned ‘b’s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104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 b="55177"/>
          <a:stretch/>
        </p:blipFill>
        <p:spPr bwMode="auto">
          <a:xfrm>
            <a:off x="228600" y="1371600"/>
            <a:ext cx="86868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781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422</TotalTime>
  <Words>186</Words>
  <Application>Microsoft Office PowerPoint</Application>
  <PresentationFormat>On-screen Show (4:3)</PresentationFormat>
  <Paragraphs>24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Flow</vt:lpstr>
      <vt:lpstr>Finite State Machine</vt:lpstr>
      <vt:lpstr>Definition of DFA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abc</dc:creator>
  <cp:lastModifiedBy>abc</cp:lastModifiedBy>
  <cp:revision>24</cp:revision>
  <dcterms:created xsi:type="dcterms:W3CDTF">2021-07-25T13:43:29Z</dcterms:created>
  <dcterms:modified xsi:type="dcterms:W3CDTF">2021-07-27T17:02:28Z</dcterms:modified>
</cp:coreProperties>
</file>